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2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D3AC1F-E9DB-AB41-ECB1-E47F593747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1F49CA4-8B9A-9849-DA89-DD7AFDC563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27B25F-0448-25EA-CC36-177B37A92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CDE635-4A09-507C-B9EB-3695813AE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1B12C0-FF43-1D05-3DAE-E39332431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4073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534D38-7A2D-19A2-02F4-8B102A188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90C3CD1-1808-CF29-26E8-845ECF8A3B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061CAA-6B89-02AD-C105-18FCA3B7F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119FBE-40C9-4CFB-DAB0-DC9EEF4E5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78B81D-3AAE-9186-BE5B-95655C872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757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F6593C7-9849-8172-9318-3DB1E5C9CA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2043DD-96BA-19BF-F148-EBB6E8A60E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C02BDF-4A07-D625-BC49-49613334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09AB5A-5528-FE05-A377-E3617FDB8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324E33-0748-D109-EF0B-5FC8BCE22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344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E93E33-2551-5972-66AB-1DF60105E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4DD6C4-A528-52B0-D632-06D1704B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8C9E07-BDCD-9237-0820-8BB7BCEE9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B8C672-4F48-4FD9-1900-BFA565BC9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94F510-E8F3-9C36-A840-873B4B237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271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12E1A1-8825-3AAA-A3F1-30C380055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50E104-0FA1-7F82-3AAD-C93D76BDF1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26B623-E6DA-C70D-11D2-77CFF91F1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715633-82FC-4291-8D98-1CB1B26E2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E8F8F7-26C8-3B02-12E3-58E8251B7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0591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CB04FF-04A7-EB68-B8B2-1BE917494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57CD6D-C06F-5F8B-D63B-AAF1B1863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C6E873-4D6E-DAE7-A90C-2AF9C74CD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534F4B-9CA4-B0C4-505A-A9D47FBB4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894D8E4-8AA1-3607-9EE9-60667CC66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AA26FB-0F1A-6B89-2811-3E6920858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485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F44C2C-9F8F-FE3E-40CE-1AD7E030D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B3116DC-B79A-318D-328C-2AEF71363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804BBC-669A-0DBB-90EB-244A4EE52F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9580D9E-DB8D-5F98-F691-29A7DA3B3C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D470390-B375-3371-C0D9-D58279BA50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4E5A61D-4B94-22FF-EB15-8E19884A9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CBB93C8-D0B4-18A3-029A-10D34A248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EAAD84B-1DF2-E9D7-57A4-754211838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8855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7A7D70-510E-8A51-C8C2-01D845BD6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62E3861-3DD6-67E1-3356-2E8FEF78A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F37EEC9-EF41-6B95-1E56-B315DC8FA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581E187-A20A-2D6E-9CCD-1468E8A2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15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374C473-E1A9-9F9C-912F-1FEDFC275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F9BDF9E-9171-E8AB-D1A5-831C33D6A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87DEB28-A90E-E94F-339B-57F0A2FCF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087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58601D-9AF2-3A1D-A000-9BED92251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C892B0-B0AE-E559-2457-0B12ECD37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E79A5A-FB23-762F-264C-83CD7D04E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A41B315-AFD5-E48E-1278-F3575669F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7228A8-1B26-AEFD-0E4A-E674A4FD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8A3E89C-C26B-4820-7F72-14E3C4F9A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924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D9278A-10A5-95CC-AD5B-6C3B9DC58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5A0EFF3-64D9-B20C-0A31-D0537583E3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1653A8-1C44-602F-C4A1-A8B3C60BBA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AA0DED-3AB4-E73F-8D30-88F064D79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1F427D-F208-56A0-AFD2-6AB88F0C4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888A7A-01AF-AC0A-634C-B8AA7D263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374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53C3636-E49F-505C-3550-DAE688192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3D6DD6-54A4-ECBE-05E9-6A12FBB68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927E4A-4DF1-BF7B-C61F-29663B8558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D39D9-6CC1-4D24-BD40-4433260C01E3}" type="datetimeFigureOut">
              <a:rPr lang="zh-CN" altLang="en-US" smtClean="0"/>
              <a:t>2022/11/9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1555DC-17D2-187D-F3F0-DAF5356AB2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BD8DC3-5AC3-DB25-D7F3-B41534AE02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97A3D1-BA47-45D2-A32F-9472A0424F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235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editor.p5js.org/Jerry-812/sketches/0ZU7zSW4f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0F1DFED-75B4-1310-6CC8-2BD4C0D77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endParaRPr lang="zh-CN" altLang="en-US" sz="2000">
              <a:solidFill>
                <a:srgbClr val="080808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25B6E02-0801-AED3-C73C-E1307DD5C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64396" y="2241275"/>
            <a:ext cx="5622962" cy="2263086"/>
          </a:xfrm>
          <a:noFill/>
        </p:spPr>
        <p:txBody>
          <a:bodyPr anchor="ctr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i="0" u="none" strike="noStrike" dirty="0">
                <a:solidFill>
                  <a:srgbClr val="080808"/>
                </a:solidFill>
                <a:effectLst/>
                <a:latin typeface="Arial" panose="020B0604020202020204" pitchFamily="34" charset="0"/>
              </a:rPr>
              <a:t>Jerry</a:t>
            </a:r>
            <a:br>
              <a:rPr lang="en-US" altLang="zh-CN" sz="2400" b="0" dirty="0">
                <a:solidFill>
                  <a:srgbClr val="080808"/>
                </a:solidFill>
                <a:effectLst/>
              </a:rPr>
            </a:br>
            <a:br>
              <a:rPr lang="en-US" altLang="zh-CN" sz="2400" b="0" dirty="0">
                <a:solidFill>
                  <a:srgbClr val="080808"/>
                </a:solidFill>
                <a:effectLst/>
              </a:rPr>
            </a:br>
            <a:r>
              <a:rPr lang="en-US" altLang="zh-CN" sz="2400" b="0" i="0" u="none" strike="noStrike" dirty="0">
                <a:solidFill>
                  <a:srgbClr val="080808"/>
                </a:solidFill>
                <a:effectLst/>
                <a:latin typeface="Arial" panose="020B0604020202020204" pitchFamily="34" charset="0"/>
              </a:rPr>
              <a:t>Space windmills</a:t>
            </a:r>
            <a:br>
              <a:rPr lang="en-US" altLang="zh-CN" sz="2400" b="0" dirty="0">
                <a:solidFill>
                  <a:srgbClr val="080808"/>
                </a:solidFill>
                <a:effectLst/>
              </a:rPr>
            </a:br>
            <a:r>
              <a:rPr lang="en-US" altLang="zh-CN" sz="2400" b="0" i="0" u="sng" strike="noStrike" dirty="0">
                <a:solidFill>
                  <a:srgbClr val="080808"/>
                </a:solidFill>
                <a:effectLst/>
                <a:latin typeface="Arial" panose="020B0604020202020204" pitchFamily="34" charset="0"/>
                <a:hlinkClick r:id="rId2"/>
              </a:rPr>
              <a:t>https://editor.p5js.org/Jerry-812/sketches/0ZU7zSW4f</a:t>
            </a:r>
            <a:br>
              <a:rPr lang="en-US" altLang="zh-CN" sz="2400" b="0" dirty="0">
                <a:solidFill>
                  <a:srgbClr val="080808"/>
                </a:solidFill>
                <a:effectLst/>
              </a:rPr>
            </a:br>
            <a:br>
              <a:rPr lang="en-US" altLang="zh-CN" sz="2400" b="0" dirty="0">
                <a:solidFill>
                  <a:srgbClr val="080808"/>
                </a:solidFill>
                <a:effectLst/>
              </a:rPr>
            </a:br>
            <a:r>
              <a:rPr lang="en-US" altLang="zh-CN" sz="2400" b="0" i="0" u="none" strike="noStrike" dirty="0">
                <a:solidFill>
                  <a:srgbClr val="080808"/>
                </a:solidFill>
                <a:effectLst/>
                <a:latin typeface="Arial" panose="020B0604020202020204" pitchFamily="34" charset="0"/>
              </a:rPr>
              <a:t>Evolution process of universe</a:t>
            </a:r>
            <a:br>
              <a:rPr lang="en-US" altLang="zh-CN" sz="2400" b="0" dirty="0">
                <a:solidFill>
                  <a:srgbClr val="080808"/>
                </a:solidFill>
                <a:effectLst/>
              </a:rPr>
            </a:br>
            <a:br>
              <a:rPr lang="en-US" altLang="zh-CN" sz="2400" b="0" dirty="0">
                <a:solidFill>
                  <a:srgbClr val="080808"/>
                </a:solidFill>
                <a:effectLst/>
              </a:rPr>
            </a:br>
            <a:r>
              <a:rPr lang="en-US" altLang="zh-CN" sz="2400" b="0" i="0" u="none" strike="noStrike" dirty="0">
                <a:solidFill>
                  <a:srgbClr val="080808"/>
                </a:solidFill>
                <a:effectLst/>
                <a:latin typeface="Arial" panose="020B0604020202020204" pitchFamily="34" charset="0"/>
              </a:rPr>
              <a:t>Instructions</a:t>
            </a:r>
            <a:br>
              <a:rPr lang="en-US" altLang="zh-CN" sz="2400" b="0" dirty="0">
                <a:solidFill>
                  <a:srgbClr val="080808"/>
                </a:solidFill>
                <a:effectLst/>
              </a:rPr>
            </a:br>
            <a:r>
              <a:rPr lang="en-US" altLang="zh-CN" sz="2400" b="0" i="0" u="none" strike="noStrike" dirty="0">
                <a:solidFill>
                  <a:srgbClr val="080808"/>
                </a:solidFill>
                <a:effectLst/>
                <a:latin typeface="Arial" panose="020B0604020202020204" pitchFamily="34" charset="0"/>
              </a:rPr>
              <a:t>Click on the mouse to explore</a:t>
            </a:r>
            <a:br>
              <a:rPr lang="en-US" altLang="zh-CN" sz="2400" b="0" i="0" u="none" strike="noStrike" dirty="0">
                <a:solidFill>
                  <a:srgbClr val="080808"/>
                </a:solidFill>
                <a:effectLst/>
                <a:latin typeface="Arial" panose="020B0604020202020204" pitchFamily="34" charset="0"/>
              </a:rPr>
            </a:br>
            <a:br>
              <a:rPr lang="en-US" altLang="zh-CN" sz="2400" b="0" i="0" u="none" strike="noStrike" dirty="0">
                <a:solidFill>
                  <a:srgbClr val="080808"/>
                </a:solidFill>
                <a:effectLst/>
                <a:latin typeface="Arial" panose="020B0604020202020204" pitchFamily="34" charset="0"/>
              </a:rPr>
            </a:br>
            <a:r>
              <a:rPr lang="en-US" altLang="zh-CN" sz="2400" b="0" i="0" u="none" strike="noStrike" dirty="0">
                <a:solidFill>
                  <a:srgbClr val="080808"/>
                </a:solidFill>
                <a:effectLst/>
                <a:latin typeface="Arial" panose="020B0604020202020204" pitchFamily="34" charset="0"/>
              </a:rPr>
              <a:t>In this sketch, </a:t>
            </a:r>
            <a:r>
              <a:rPr lang="en-US" altLang="zh-CN" sz="2400" b="0" i="0" u="none" strike="noStrike" dirty="0" err="1">
                <a:solidFill>
                  <a:srgbClr val="080808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US" altLang="zh-CN" sz="2400" b="0" i="0" u="none" strike="noStrike" dirty="0">
                <a:solidFill>
                  <a:srgbClr val="080808"/>
                </a:solidFill>
                <a:effectLst/>
                <a:latin typeface="Arial" panose="020B0604020202020204" pitchFamily="34" charset="0"/>
              </a:rPr>
              <a:t> used the image of windmills to simulate the process of the Big Bang.</a:t>
            </a:r>
            <a:br>
              <a:rPr lang="en-US" altLang="zh-CN" sz="2400" b="0" dirty="0">
                <a:solidFill>
                  <a:srgbClr val="080808"/>
                </a:solidFill>
                <a:effectLst/>
              </a:rPr>
            </a:br>
            <a:br>
              <a:rPr lang="en-US" altLang="zh-CN" sz="2400" dirty="0">
                <a:solidFill>
                  <a:srgbClr val="080808"/>
                </a:solidFill>
              </a:rPr>
            </a:br>
            <a:endParaRPr lang="zh-CN" altLang="en-US" sz="2400" dirty="0">
              <a:solidFill>
                <a:srgbClr val="080808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034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3BD1C8A-37C2-F621-CC4F-4C655B8F9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rgbClr val="FFFFFF"/>
                </a:solidFill>
              </a:rPr>
              <a:t>Abstract</a:t>
            </a: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3A40A5-A175-8571-6957-8B7D16393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zh-CN" sz="2400" dirty="0"/>
              <a:t>The Big Bang event is a physical theory that describes how the universe expanded from an initial state of high density and temperature. 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32956F-7335-1CB2-B51A-A26BA5EFF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7640" y="2618961"/>
            <a:ext cx="6075365" cy="314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23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29917F3-0560-4C6F-B265-458B218C4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9065E06-A716-60EA-39FC-FC5CB0EBA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588" y="662400"/>
            <a:ext cx="10055721" cy="1325563"/>
          </a:xfrm>
        </p:spPr>
        <p:txBody>
          <a:bodyPr anchor="t">
            <a:normAutofit/>
          </a:bodyPr>
          <a:lstStyle/>
          <a:p>
            <a:r>
              <a:rPr lang="en-US" altLang="zh-CN" dirty="0"/>
              <a:t>Abstract</a:t>
            </a:r>
            <a:endParaRPr lang="zh-CN" alt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A39BAE7-7EB8-4E22-BCBB-F00F514DB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CE476A00-9FF6-4B98-9E5C-7A22D8F59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8F0632CB-5E59-4727-9C88-4537512D5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39B8B446-CB22-5A38-58AB-D7A76A215E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9135" y="1406733"/>
            <a:ext cx="2891182" cy="33754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3D7BE04-5950-1C35-FED0-9E066AAE0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4413" y="1422325"/>
            <a:ext cx="2375452" cy="46590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E52565F-4F77-317F-86AA-205AF66D6C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4021" y="1424819"/>
            <a:ext cx="3867150" cy="265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416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5724071-AC7B-4A67-934B-CD7F90745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573"/>
            <a:ext cx="12192000" cy="185587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8A858C9-86D5-DB9C-9507-181D713FC6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08263"/>
            <a:ext cx="3484563" cy="3459163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2BF737C-67AB-FC26-FFAF-1B8CF1CAD3E4}"/>
              </a:ext>
            </a:extLst>
          </p:cNvPr>
          <p:cNvSpPr txBox="1"/>
          <p:nvPr/>
        </p:nvSpPr>
        <p:spPr>
          <a:xfrm>
            <a:off x="838199" y="5375275"/>
            <a:ext cx="3484563" cy="69215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1150" dirty="0">
                <a:solidFill>
                  <a:srgbClr val="FFFFFF"/>
                </a:solidFill>
              </a:rPr>
              <a:t>the instant of the bombing</a:t>
            </a:r>
            <a:endParaRPr lang="zh-CN" altLang="en-US" sz="1150" dirty="0">
              <a:solidFill>
                <a:srgbClr val="FFFFFF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20FDE4F-6232-212A-9E2D-5F4CE7B57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4200" y="2608263"/>
            <a:ext cx="3429000" cy="3459163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93C1B18-40F7-13B9-E432-68A7BD8478C5}"/>
              </a:ext>
            </a:extLst>
          </p:cNvPr>
          <p:cNvSpPr txBox="1"/>
          <p:nvPr/>
        </p:nvSpPr>
        <p:spPr>
          <a:xfrm>
            <a:off x="4394200" y="5375275"/>
            <a:ext cx="3429000" cy="69215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1150" dirty="0">
                <a:solidFill>
                  <a:srgbClr val="FFFFFF"/>
                </a:solidFill>
              </a:rPr>
              <a:t>the targeting of galaxies</a:t>
            </a:r>
            <a:endParaRPr lang="zh-CN" altLang="en-US" sz="1150" dirty="0">
              <a:solidFill>
                <a:srgbClr val="FFFFFF"/>
              </a:solidFill>
            </a:endParaRPr>
          </a:p>
        </p:txBody>
      </p:sp>
      <p:pic>
        <p:nvPicPr>
          <p:cNvPr id="13" name="图片 12" descr="图片包含 图形用户界面">
            <a:extLst>
              <a:ext uri="{FF2B5EF4-FFF2-40B4-BE49-F238E27FC236}">
                <a16:creationId xmlns:a16="http://schemas.microsoft.com/office/drawing/2014/main" id="{FD5B7770-A275-BDCE-9657-4DFAD090AC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638" y="2608263"/>
            <a:ext cx="3459163" cy="345916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F176F772-2C06-55B0-5D72-DB7913CCA387}"/>
              </a:ext>
            </a:extLst>
          </p:cNvPr>
          <p:cNvSpPr txBox="1"/>
          <p:nvPr/>
        </p:nvSpPr>
        <p:spPr>
          <a:xfrm>
            <a:off x="7894638" y="5375275"/>
            <a:ext cx="3459163" cy="69215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1150" dirty="0">
                <a:solidFill>
                  <a:srgbClr val="FFFFFF"/>
                </a:solidFill>
              </a:rPr>
              <a:t>the meteors</a:t>
            </a:r>
            <a:endParaRPr lang="zh-CN" altLang="en-US" sz="1150" dirty="0">
              <a:solidFill>
                <a:srgbClr val="FFFFFF"/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512A541-3CB1-56F8-F7F2-E84861773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chemeClr val="bg1"/>
                </a:solidFill>
              </a:rPr>
              <a:t>Images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3100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D531C5-FC37-3589-F2EF-795B505E4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Design and Composition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A3C6D3-7B46-1D1A-8251-6F449B639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When I think about the design, I try to follow the steps of the Big Bang.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98AB20B-0332-FCB7-2E3C-B71ACC9D3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0" y="3757086"/>
            <a:ext cx="4477579" cy="297689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E161088-F935-9C00-0618-984BCC2D4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1847" y="3895516"/>
            <a:ext cx="4229100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86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117</Words>
  <Application>Microsoft Office PowerPoint</Application>
  <PresentationFormat>宽屏</PresentationFormat>
  <Paragraphs>16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Jerry  Space windmills https://editor.p5js.org/Jerry-812/sketches/0ZU7zSW4f  Evolution process of universe  Instructions Click on the mouse to explore  In this sketch, i used the image of windmills to simulate the process of the Big Bang.  </vt:lpstr>
      <vt:lpstr>Abstract</vt:lpstr>
      <vt:lpstr>Abstract</vt:lpstr>
      <vt:lpstr>Images</vt:lpstr>
      <vt:lpstr>Design and Composition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Jerry  Space windmills https://editor.p5js.org/Jerry-812/sketches/0ZU7zSW4f  Evolution process of universe  Instructions Click on the mouse to explore  In this sketch, i used the image of windmills to simulate the process of the Big Bang.  </dc:title>
  <dc:creator>徐 佳奕</dc:creator>
  <cp:lastModifiedBy>徐 佳奕</cp:lastModifiedBy>
  <cp:revision>13</cp:revision>
  <dcterms:created xsi:type="dcterms:W3CDTF">2022-11-07T13:52:51Z</dcterms:created>
  <dcterms:modified xsi:type="dcterms:W3CDTF">2022-11-09T01:00:23Z</dcterms:modified>
</cp:coreProperties>
</file>

<file path=docProps/thumbnail.jpeg>
</file>